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9406-09D0-4718-8ED7-3328984AF3C9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35739-5F8E-4D9D-8FDA-A4710C25EF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4074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9406-09D0-4718-8ED7-3328984AF3C9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35739-5F8E-4D9D-8FDA-A4710C25EF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005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9406-09D0-4718-8ED7-3328984AF3C9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35739-5F8E-4D9D-8FDA-A4710C25EF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4302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9406-09D0-4718-8ED7-3328984AF3C9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35739-5F8E-4D9D-8FDA-A4710C25EF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4939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9406-09D0-4718-8ED7-3328984AF3C9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35739-5F8E-4D9D-8FDA-A4710C25EF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8419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9406-09D0-4718-8ED7-3328984AF3C9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35739-5F8E-4D9D-8FDA-A4710C25EF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4216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9406-09D0-4718-8ED7-3328984AF3C9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35739-5F8E-4D9D-8FDA-A4710C25EF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4595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9406-09D0-4718-8ED7-3328984AF3C9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35739-5F8E-4D9D-8FDA-A4710C25EF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286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9406-09D0-4718-8ED7-3328984AF3C9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35739-5F8E-4D9D-8FDA-A4710C25EF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9236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9406-09D0-4718-8ED7-3328984AF3C9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35739-5F8E-4D9D-8FDA-A4710C25EF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5600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A9406-09D0-4718-8ED7-3328984AF3C9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35739-5F8E-4D9D-8FDA-A4710C25EF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2520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FA9406-09D0-4718-8ED7-3328984AF3C9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E35739-5F8E-4D9D-8FDA-A4710C25EF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5502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FDAFE4FF-5132-11AD-11A2-11D4C1CDE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D6664588-4BAE-F53B-F825-7A430587991B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527381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8C01572E-1DD7-B072-46DE-2BA61ACE0C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E0FFEB1C-91E1-B6C1-5ED8-D40D33A0E3A9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597653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F7F89492-2FEA-8220-B9B2-66A830C81E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C1C3DAFA-1072-3234-8B9D-5E2298EF7667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1490965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3</Words>
  <Application>Microsoft Office PowerPoint</Application>
  <PresentationFormat>A4 Kağıt (210x297 mm)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2</cp:revision>
  <dcterms:created xsi:type="dcterms:W3CDTF">2026-05-22T13:38:13Z</dcterms:created>
  <dcterms:modified xsi:type="dcterms:W3CDTF">2026-06-01T11:45:34Z</dcterms:modified>
</cp:coreProperties>
</file>